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9" r:id="rId3"/>
    <p:sldId id="264" r:id="rId4"/>
    <p:sldId id="265" r:id="rId5"/>
    <p:sldId id="266" r:id="rId6"/>
    <p:sldId id="267" r:id="rId7"/>
  </p:sldIdLst>
  <p:sldSz cx="9144000" cy="6858000" type="letter"/>
  <p:notesSz cx="10234613" cy="71040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540"/>
    <a:srgbClr val="194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3" autoAdjust="0"/>
    <p:restoredTop sz="96327"/>
  </p:normalViewPr>
  <p:slideViewPr>
    <p:cSldViewPr snapToGrid="0">
      <p:cViewPr varScale="1">
        <p:scale>
          <a:sx n="83" d="100"/>
          <a:sy n="83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6A09A55-0FAA-B859-BE05-BC149B8008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0201"/>
            <a:ext cx="7772400" cy="1472185"/>
          </a:xfrm>
        </p:spPr>
        <p:txBody>
          <a:bodyPr anchor="t">
            <a:noAutofit/>
          </a:bodyPr>
          <a:lstStyle>
            <a:lvl1pPr algn="ctr">
              <a:defRPr sz="40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91842"/>
            <a:ext cx="7829550" cy="261436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D0C-FDDF-874C-B67A-61BB925ECDE9}" type="datetimeFigureOut">
              <a:rPr lang="en-MX" smtClean="0"/>
              <a:t>10/26/2025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3443-7713-B545-90C2-80F624D7A333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63279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D0C-FDDF-874C-B67A-61BB925ECDE9}" type="datetimeFigureOut">
              <a:rPr lang="en-MX" smtClean="0"/>
              <a:t>10/26/2025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3443-7713-B545-90C2-80F624D7A333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30607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D0C-FDDF-874C-B67A-61BB925ECDE9}" type="datetimeFigureOut">
              <a:rPr lang="en-MX" smtClean="0"/>
              <a:t>10/26/2025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3443-7713-B545-90C2-80F624D7A333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17638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405177C-C5AB-C4C0-ED0B-CCFCA1281B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50" y="0"/>
            <a:ext cx="9090749" cy="6820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4145"/>
            <a:ext cx="7886699" cy="103654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D0C-FDDF-874C-B67A-61BB925ECDE9}" type="datetimeFigureOut">
              <a:rPr lang="en-MX" smtClean="0"/>
              <a:t>10/26/2025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3443-7713-B545-90C2-80F624D7A333}" type="slidenum">
              <a:rPr lang="en-MX" smtClean="0"/>
              <a:t>‹Nº›</a:t>
            </a:fld>
            <a:endParaRPr lang="en-MX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7E2657D-A75F-77EA-31F7-5F787B63E855}"/>
              </a:ext>
            </a:extLst>
          </p:cNvPr>
          <p:cNvSpPr/>
          <p:nvPr userDrawn="1"/>
        </p:nvSpPr>
        <p:spPr>
          <a:xfrm>
            <a:off x="7853083" y="82739"/>
            <a:ext cx="1148987" cy="1036545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X" sz="1400" dirty="0">
                <a:solidFill>
                  <a:schemeClr val="bg2">
                    <a:lumMod val="50000"/>
                  </a:schemeClr>
                </a:solidFill>
              </a:rPr>
              <a:t>Logo de la institución del ponente</a:t>
            </a:r>
          </a:p>
        </p:txBody>
      </p:sp>
    </p:spTree>
    <p:extLst>
      <p:ext uri="{BB962C8B-B14F-4D97-AF65-F5344CB8AC3E}">
        <p14:creationId xmlns:p14="http://schemas.microsoft.com/office/powerpoint/2010/main" val="184794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D0C-FDDF-874C-B67A-61BB925ECDE9}" type="datetimeFigureOut">
              <a:rPr lang="en-MX" smtClean="0"/>
              <a:t>10/26/2025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3443-7713-B545-90C2-80F624D7A333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57036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D0C-FDDF-874C-B67A-61BB925ECDE9}" type="datetimeFigureOut">
              <a:rPr lang="en-MX" smtClean="0"/>
              <a:t>10/26/2025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3443-7713-B545-90C2-80F624D7A333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7846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D0C-FDDF-874C-B67A-61BB925ECDE9}" type="datetimeFigureOut">
              <a:rPr lang="en-MX" smtClean="0"/>
              <a:t>10/26/2025</a:t>
            </a:fld>
            <a:endParaRPr lang="en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3443-7713-B545-90C2-80F624D7A333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12063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D0C-FDDF-874C-B67A-61BB925ECDE9}" type="datetimeFigureOut">
              <a:rPr lang="en-MX" smtClean="0"/>
              <a:t>10/26/2025</a:t>
            </a:fld>
            <a:endParaRPr lang="en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3443-7713-B545-90C2-80F624D7A333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92720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D0C-FDDF-874C-B67A-61BB925ECDE9}" type="datetimeFigureOut">
              <a:rPr lang="en-MX" smtClean="0"/>
              <a:t>10/26/2025</a:t>
            </a:fld>
            <a:endParaRPr lang="en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3443-7713-B545-90C2-80F624D7A333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69419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D0C-FDDF-874C-B67A-61BB925ECDE9}" type="datetimeFigureOut">
              <a:rPr lang="en-MX" smtClean="0"/>
              <a:t>10/26/2025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3443-7713-B545-90C2-80F624D7A333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0282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D0C-FDDF-874C-B67A-61BB925ECDE9}" type="datetimeFigureOut">
              <a:rPr lang="en-MX" smtClean="0"/>
              <a:t>10/26/2025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3443-7713-B545-90C2-80F624D7A333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01988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9AD0C-FDDF-874C-B67A-61BB925ECDE9}" type="datetimeFigureOut">
              <a:rPr lang="en-MX" smtClean="0"/>
              <a:t>10/26/2025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E3443-7713-B545-90C2-80F624D7A333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12741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7254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8FD77D8-C114-9FB6-ACEF-D14D0085F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73215"/>
            <a:ext cx="7772400" cy="1241385"/>
          </a:xfrm>
        </p:spPr>
        <p:txBody>
          <a:bodyPr>
            <a:normAutofit/>
          </a:bodyPr>
          <a:lstStyle/>
          <a:p>
            <a:r>
              <a:rPr lang="es-E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Ponga aquí el título</a:t>
            </a:r>
            <a:endParaRPr lang="es-MX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D671753-DED4-8775-F7F0-40A7F19DF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824223"/>
            <a:ext cx="7772400" cy="291682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s-MX" sz="2400" b="1" i="1" dirty="0">
                <a:solidFill>
                  <a:srgbClr val="FFC000"/>
                </a:solidFill>
                <a:effectLst>
                  <a:outerShdw blurRad="50800" dist="25400" dir="5400000" algn="t" rotWithShape="0">
                    <a:schemeClr val="tx1">
                      <a:alpha val="91000"/>
                    </a:schemeClr>
                  </a:outerShdw>
                </a:effectLst>
              </a:rPr>
              <a:t>Nombre de los autores(as)</a:t>
            </a:r>
          </a:p>
          <a:p>
            <a:pPr algn="just">
              <a:spcBef>
                <a:spcPts val="0"/>
              </a:spcBef>
            </a:pPr>
            <a:r>
              <a:rPr lang="es-MX" sz="2000" i="1" dirty="0">
                <a:effectLst>
                  <a:outerShdw blurRad="50800" dist="25400" dir="5400000" algn="t" rotWithShape="0">
                    <a:schemeClr val="tx1">
                      <a:alpha val="91000"/>
                    </a:schemeClr>
                  </a:outerShdw>
                </a:effectLst>
              </a:rPr>
              <a:t>Apellidos-Nombre de 1er Autor(a), Apellidos-Nombre de 2do Autor(a), Apellidos-Nombre de 3er Autor(a),…</a:t>
            </a:r>
          </a:p>
          <a:p>
            <a:pPr algn="just">
              <a:spcBef>
                <a:spcPts val="0"/>
              </a:spcBef>
            </a:pPr>
            <a:endParaRPr lang="es-MX" sz="2000" i="1" dirty="0">
              <a:effectLst>
                <a:outerShdw blurRad="50800" dist="25400" dir="5400000" algn="t" rotWithShape="0">
                  <a:schemeClr val="tx1">
                    <a:alpha val="91000"/>
                  </a:schemeClr>
                </a:outerShdw>
              </a:effectLst>
            </a:endParaRPr>
          </a:p>
          <a:p>
            <a:pPr algn="l">
              <a:spcBef>
                <a:spcPts val="0"/>
              </a:spcBef>
            </a:pPr>
            <a:r>
              <a:rPr lang="es-MX" sz="2400" b="1" i="1" dirty="0">
                <a:solidFill>
                  <a:srgbClr val="FFC000"/>
                </a:solidFill>
                <a:effectLst>
                  <a:outerShdw blurRad="50800" dist="25400" dir="5400000" algn="t" rotWithShape="0">
                    <a:schemeClr val="tx1">
                      <a:alpha val="91000"/>
                    </a:schemeClr>
                  </a:outerShdw>
                </a:effectLst>
              </a:rPr>
              <a:t>Institución de procedencia</a:t>
            </a:r>
          </a:p>
          <a:p>
            <a:pPr algn="l">
              <a:spcBef>
                <a:spcPts val="0"/>
              </a:spcBef>
            </a:pPr>
            <a:r>
              <a:rPr lang="es-MX" sz="2000" i="1" dirty="0">
                <a:effectLst>
                  <a:outerShdw blurRad="50800" dist="25400" dir="5400000" algn="t" rotWithShape="0">
                    <a:schemeClr val="tx1">
                      <a:alpha val="91000"/>
                    </a:schemeClr>
                  </a:outerShdw>
                </a:effectLst>
              </a:rPr>
              <a:t>Institución de afiliación de los autores</a:t>
            </a:r>
          </a:p>
          <a:p>
            <a:pPr>
              <a:spcBef>
                <a:spcPts val="0"/>
              </a:spcBef>
            </a:pPr>
            <a:endParaRPr lang="es-MX" sz="2000" i="1" dirty="0">
              <a:effectLst>
                <a:outerShdw blurRad="50800" dist="25400" dir="5400000" algn="t" rotWithShape="0">
                  <a:schemeClr val="tx1">
                    <a:alpha val="91000"/>
                  </a:scheme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s-MX" sz="2000" b="1" i="1" dirty="0">
                <a:solidFill>
                  <a:srgbClr val="FFC000"/>
                </a:solidFill>
                <a:effectLst>
                  <a:outerShdw blurRad="50800" dist="25400" dir="5400000" algn="t" rotWithShape="0">
                    <a:schemeClr val="tx1">
                      <a:alpha val="91000"/>
                    </a:schemeClr>
                  </a:outerShdw>
                </a:effectLst>
              </a:rPr>
              <a:t>4 al 7 de noviembre de 2027</a:t>
            </a:r>
            <a:endParaRPr lang="es-MX" sz="2000" i="1" dirty="0">
              <a:solidFill>
                <a:srgbClr val="FFC000"/>
              </a:solidFill>
              <a:effectLst>
                <a:outerShdw blurRad="50800" dist="25400" dir="5400000" algn="t" rotWithShape="0">
                  <a:schemeClr val="tx1">
                    <a:alpha val="91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550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389F9-626B-49A1-2C08-497AE8E9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BDEF3E-EDD1-E8E3-92A6-AF3B256E0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Introducción</a:t>
            </a:r>
          </a:p>
          <a:p>
            <a:r>
              <a:rPr lang="es-ES" dirty="0"/>
              <a:t>Metodología</a:t>
            </a:r>
          </a:p>
          <a:p>
            <a:r>
              <a:rPr lang="es-ES" dirty="0"/>
              <a:t>Resultados</a:t>
            </a:r>
          </a:p>
          <a:p>
            <a:r>
              <a:rPr lang="es-ES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6540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BCDCA-AF48-0BB5-7228-A73D273A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63A654AE-A5F6-07A2-660C-5B4DBFAC1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s-ES" dirty="0"/>
              <a:t>Texto ...</a:t>
            </a:r>
            <a:endParaRPr lang="es-MX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518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BCDCA-AF48-0BB5-7228-A73D273A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Metodología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B28FE9-BC84-1CD9-7A51-5F81C1640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Texto ...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077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BCDCA-AF48-0BB5-7228-A73D273A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Resultados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B28FE9-BC84-1CD9-7A51-5F81C1640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Texto ...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590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BCDCA-AF48-0BB5-7228-A73D273A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B28FE9-BC84-1CD9-7A51-5F81C1640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Texto ...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6617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461</TotalTime>
  <Words>65</Words>
  <Application>Microsoft Office PowerPoint</Application>
  <PresentationFormat>Carta (216 x 279 mm)</PresentationFormat>
  <Paragraphs>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Ponga aquí el título</vt:lpstr>
      <vt:lpstr>Contenido</vt:lpstr>
      <vt:lpstr>Introducción</vt:lpstr>
      <vt:lpstr>Metodología</vt:lpstr>
      <vt:lpstr>Resultados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INGECO</dc:title>
  <dc:creator>Trini Pimentel</dc:creator>
  <cp:lastModifiedBy>R</cp:lastModifiedBy>
  <cp:revision>22</cp:revision>
  <dcterms:created xsi:type="dcterms:W3CDTF">2022-08-12T03:52:44Z</dcterms:created>
  <dcterms:modified xsi:type="dcterms:W3CDTF">2025-10-27T04:45:06Z</dcterms:modified>
</cp:coreProperties>
</file>